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5" r:id="rId9"/>
    <p:sldId id="266" r:id="rId10"/>
    <p:sldId id="267" r:id="rId11"/>
    <p:sldId id="268" r:id="rId12"/>
    <p:sldId id="269" r:id="rId13"/>
  </p:sldIdLst>
  <p:sldSz cx="6858000" cy="9144000" type="screen4x3"/>
  <p:notesSz cx="6858000" cy="91440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70" d="100"/>
          <a:sy n="70" d="100"/>
        </p:scale>
        <p:origin x="-1584" y="-228"/>
      </p:cViewPr>
      <p:guideLst>
        <p:guide orient="horz" pos="2880"/>
        <p:guide pos="216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514350" y="2840568"/>
            <a:ext cx="5829300" cy="1960033"/>
          </a:xfr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028700" y="5181600"/>
            <a:ext cx="4800600" cy="23368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smtClean="0"/>
              <a:t>Formatvorlage des Untertitelmasters durch Klicken bearbeiten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A98F89-C213-4408-8B7F-CB8827EBFEEE}" type="datetimeFigureOut">
              <a:rPr lang="de-DE" smtClean="0"/>
              <a:t>03.11.2015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CE1D2D-0787-43BE-A70E-9D33F1EDF3F8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28996588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A98F89-C213-4408-8B7F-CB8827EBFEEE}" type="datetimeFigureOut">
              <a:rPr lang="de-DE" smtClean="0"/>
              <a:t>03.11.2015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CE1D2D-0787-43BE-A70E-9D33F1EDF3F8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25518099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541735" y="5875867"/>
            <a:ext cx="5829300" cy="181610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541735" y="3875618"/>
            <a:ext cx="5829300" cy="2000249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A98F89-C213-4408-8B7F-CB8827EBFEEE}" type="datetimeFigureOut">
              <a:rPr lang="de-DE" smtClean="0"/>
              <a:t>03.11.2015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CE1D2D-0787-43BE-A70E-9D33F1EDF3F8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24759447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342900" y="2133601"/>
            <a:ext cx="3028950" cy="603461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3486150" y="2133601"/>
            <a:ext cx="3028950" cy="603461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A98F89-C213-4408-8B7F-CB8827EBFEEE}" type="datetimeFigureOut">
              <a:rPr lang="de-DE" smtClean="0"/>
              <a:t>03.11.2015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CE1D2D-0787-43BE-A70E-9D33F1EDF3F8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91000936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342900" y="2046817"/>
            <a:ext cx="303014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342900" y="2899833"/>
            <a:ext cx="303014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3483769" y="2046817"/>
            <a:ext cx="303133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3483769" y="2899833"/>
            <a:ext cx="303133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A98F89-C213-4408-8B7F-CB8827EBFEEE}" type="datetimeFigureOut">
              <a:rPr lang="de-DE" smtClean="0"/>
              <a:t>03.11.2015</a:t>
            </a:fld>
            <a:endParaRPr lang="de-DE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CE1D2D-0787-43BE-A70E-9D33F1EDF3F8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52511408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A98F89-C213-4408-8B7F-CB8827EBFEEE}" type="datetimeFigureOut">
              <a:rPr lang="de-DE" smtClean="0"/>
              <a:t>03.11.2015</a:t>
            </a:fld>
            <a:endParaRPr lang="de-DE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CE1D2D-0787-43BE-A70E-9D33F1EDF3F8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11794700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A98F89-C213-4408-8B7F-CB8827EBFEEE}" type="datetimeFigureOut">
              <a:rPr lang="de-DE" smtClean="0"/>
              <a:t>03.11.2015</a:t>
            </a:fld>
            <a:endParaRPr lang="de-DE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CE1D2D-0787-43BE-A70E-9D33F1EDF3F8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60878193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342900" y="364067"/>
            <a:ext cx="2256235" cy="154940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2681287" y="364067"/>
            <a:ext cx="3833813" cy="7804151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342900" y="1913467"/>
            <a:ext cx="2256235" cy="6254751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A98F89-C213-4408-8B7F-CB8827EBFEEE}" type="datetimeFigureOut">
              <a:rPr lang="de-DE" smtClean="0"/>
              <a:t>03.11.2015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CE1D2D-0787-43BE-A70E-9D33F1EDF3F8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1405000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344216" y="6400800"/>
            <a:ext cx="4114800" cy="7556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344216" y="817033"/>
            <a:ext cx="4114800" cy="54864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344216" y="7156451"/>
            <a:ext cx="4114800" cy="107314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A98F89-C213-4408-8B7F-CB8827EBFEEE}" type="datetimeFigureOut">
              <a:rPr lang="de-DE" smtClean="0"/>
              <a:t>03.11.2015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CE1D2D-0787-43BE-A70E-9D33F1EDF3F8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61078774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A98F89-C213-4408-8B7F-CB8827EBFEEE}" type="datetimeFigureOut">
              <a:rPr lang="de-DE" smtClean="0"/>
              <a:t>03.11.2015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CE1D2D-0787-43BE-A70E-9D33F1EDF3F8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37062201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4972050" y="366185"/>
            <a:ext cx="1543050" cy="7802033"/>
          </a:xfrm>
        </p:spPr>
        <p:txBody>
          <a:bodyPr vert="eaVert"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342900" y="366185"/>
            <a:ext cx="4514850" cy="7802033"/>
          </a:xfrm>
        </p:spPr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A98F89-C213-4408-8B7F-CB8827EBFEEE}" type="datetimeFigureOut">
              <a:rPr lang="de-DE" smtClean="0"/>
              <a:t>03.11.2015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CE1D2D-0787-43BE-A70E-9D33F1EDF3F8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2903517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342900" y="366184"/>
            <a:ext cx="6172200" cy="1524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342900" y="2133601"/>
            <a:ext cx="6172200" cy="603461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2"/>
          </p:nvPr>
        </p:nvSpPr>
        <p:spPr>
          <a:xfrm>
            <a:off x="342900" y="8475134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0A98F89-C213-4408-8B7F-CB8827EBFEEE}" type="datetimeFigureOut">
              <a:rPr lang="de-DE" smtClean="0"/>
              <a:t>03.11.2015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2343150" y="8475134"/>
            <a:ext cx="21717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4914900" y="8475134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8CE1D2D-0787-43BE-A70E-9D33F1EDF3F8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31441407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9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9" name="Picture 5" descr="F:\40 Schul-, Kultur- und Sportamt\40.09 Sport\40.09.08 Verkehrserziehung\Radfahrprüfung\Unterlagen Frau Hagström  Internetauftritt\Verkehr 01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2656" y="1164616"/>
            <a:ext cx="5983287" cy="59705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58214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1" name="Picture 3" descr="F:\40 Schul-, Kultur- und Sportamt\40.09 Sport\40.09.08 Verkehrserziehung\Radfahrprüfung\Unterlagen Frau Hagström  Internetauftritt\Verkehr 02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1713" y="2123728"/>
            <a:ext cx="6319617" cy="38244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132333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5" name="Picture 3" descr="F:\40 Schul-, Kultur- und Sportamt\40.09 Sport\40.09.08 Verkehrserziehung\Radfahrprüfung\Unterlagen Frau Hagström  Internetauftritt\Verkehr 03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8680" y="2051720"/>
            <a:ext cx="6032500" cy="46974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757009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9" name="Picture 3" descr="F:\40 Schul-, Kultur- und Sportamt\40.09 Sport\40.09.08 Verkehrserziehung\Radfahrprüfung\Unterlagen Frau Hagström  Internetauftritt\Verkehr 04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495" y="827584"/>
            <a:ext cx="6148388" cy="69437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864822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3" name="Picture 3" descr="F:\40 Schul-, Kultur- und Sportamt\40.09 Sport\40.09.08 Verkehrserziehung\Radfahrprüfung\Unterlagen Frau Hagström  Internetauftritt\Verkehr 05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07" y="1187624"/>
            <a:ext cx="6470650" cy="74485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295572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7" name="Picture 3" descr="F:\40 Schul-, Kultur- und Sportamt\40.09 Sport\40.09.08 Verkehrserziehung\Radfahrprüfung\Unterlagen Frau Hagström  Internetauftritt\Verkehr 06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4313" y="1542256"/>
            <a:ext cx="6424612" cy="40020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800141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1" name="Picture 3" descr="F:\40 Schul-, Kultur- und Sportamt\40.09 Sport\40.09.08 Verkehrserziehung\Radfahrprüfung\Unterlagen Frau Hagström  Internetauftritt\Verkehr 07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1073" y="251520"/>
            <a:ext cx="5442224" cy="47711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3" descr="F:\40 Schul-, Kultur- und Sportamt\40.09 Sport\40.09.08 Verkehrserziehung\Radfahrprüfung\Unterlagen Frau Hagström  Internetauftritt\Verkehr 08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4608" y="5022674"/>
            <a:ext cx="5588411" cy="41202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625213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9" name="Picture 3" descr="F:\40 Schul-, Kultur- und Sportamt\40.09 Sport\40.09.08 Verkehrserziehung\Radfahrprüfung\Unterlagen Frau Hagström  Internetauftritt\Verkehr 09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6672" y="1444122"/>
            <a:ext cx="6076950" cy="61087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046323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3" name="Picture 3" descr="F:\40 Schul-, Kultur- und Sportamt\40.09 Sport\40.09.08 Verkehrserziehung\Radfahrprüfung\Unterlagen Frau Hagström  Internetauftritt\Verkehr 10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2696" y="77675"/>
            <a:ext cx="5832648" cy="87696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493313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 descr="F:\40 Schul-, Kultur- und Sportamt\40.09 Sport\40.09.08 Verkehrserziehung\Radfahrprüfung\Unterlagen Frau Hagström  Internetauftritt\Verkehr 11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0649" y="179512"/>
            <a:ext cx="6271114" cy="86054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975075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 descr="F:\40 Schul-, Kultur- und Sportamt\40.09 Sport\40.09.08 Verkehrserziehung\Radfahrprüfung\Unterlagen Frau Hagström  Internetauftritt\Verkehr 12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2656" y="1115616"/>
            <a:ext cx="6380163" cy="29384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45332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3" descr="F:\40 Schul-, Kultur- und Sportamt\40.09 Sport\40.09.08 Verkehrserziehung\Radfahrprüfung\Unterlagen Frau Hagström  Internetauftritt\Verkehr 13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8720" y="1763688"/>
            <a:ext cx="4965700" cy="41878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173025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Larissa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Bildschirmpräsentation (4:3)</PresentationFormat>
  <Paragraphs>0</Paragraphs>
  <Slides>12</Slides>
  <Notes>0</Notes>
  <HiddenSlides>0</HiddenSlides>
  <MMClips>0</MMClips>
  <ScaleCrop>false</ScaleCrop>
  <HeadingPairs>
    <vt:vector size="4" baseType="variant">
      <vt:variant>
        <vt:lpstr>Design</vt:lpstr>
      </vt:variant>
      <vt:variant>
        <vt:i4>1</vt:i4>
      </vt:variant>
      <vt:variant>
        <vt:lpstr>Folientitel</vt:lpstr>
      </vt:variant>
      <vt:variant>
        <vt:i4>12</vt:i4>
      </vt:variant>
    </vt:vector>
  </HeadingPairs>
  <TitlesOfParts>
    <vt:vector size="13" baseType="lpstr">
      <vt:lpstr>Larissa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</vt:vector>
  </TitlesOfParts>
  <Company>Kreis Warendorf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Müller, Annika</dc:creator>
  <cp:lastModifiedBy>Müller, Annika</cp:lastModifiedBy>
  <cp:revision>2</cp:revision>
  <dcterms:created xsi:type="dcterms:W3CDTF">2015-11-03T15:20:05Z</dcterms:created>
  <dcterms:modified xsi:type="dcterms:W3CDTF">2015-11-03T15:37:35Z</dcterms:modified>
</cp:coreProperties>
</file>